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ms-office.legacyDiagramText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legacyDocTextInfo.bin" ContentType="application/vnd.ms-office.legacyDocTextInfo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72" y="-499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microsoft.com/office/2006/relationships/legacyDocTextInfo" Target="legacyDocTextInfo.bin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3" Type="http://schemas.microsoft.com/office/2006/relationships/legacyDiagramText" Target="legacyDiagramText3.bin"/><Relationship Id="rId7" Type="http://schemas.microsoft.com/office/2006/relationships/legacyDiagramText" Target="legacyDiagramText7.bin"/><Relationship Id="rId2" Type="http://schemas.microsoft.com/office/2006/relationships/legacyDiagramText" Target="legacyDiagramText2.bin"/><Relationship Id="rId1" Type="http://schemas.microsoft.com/office/2006/relationships/legacyDiagramText" Target="legacyDiagramText1.bin"/><Relationship Id="rId6" Type="http://schemas.microsoft.com/office/2006/relationships/legacyDiagramText" Target="legacyDiagramText6.bin"/><Relationship Id="rId5" Type="http://schemas.microsoft.com/office/2006/relationships/legacyDiagramText" Target="legacyDiagramText5.bin"/><Relationship Id="rId4" Type="http://schemas.microsoft.com/office/2006/relationships/legacyDiagramText" Target="legacyDiagramText4.bin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739BE3-4F9C-4CED-B38C-8E62E2BDF58F}" type="datetimeFigureOut">
              <a:rPr lang="en-US" smtClean="0"/>
              <a:pPr/>
              <a:t>10/3/2011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5973E0-DD3D-4B18-B17E-EDAFE78378F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F3C697-138A-4255-AF4A-CD865CA1574A}" type="datetimeFigureOut">
              <a:rPr lang="en-US" smtClean="0"/>
              <a:pPr/>
              <a:t>10/3/2011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4F9E9-DBDA-471A-8744-C4A743E9C1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F3C697-138A-4255-AF4A-CD865CA1574A}" type="datetimeFigureOut">
              <a:rPr lang="en-US" smtClean="0"/>
              <a:pPr/>
              <a:t>10/3/2011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4F9E9-DBDA-471A-8744-C4A743E9C1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F3C697-138A-4255-AF4A-CD865CA1574A}" type="datetimeFigureOut">
              <a:rPr lang="en-US" smtClean="0"/>
              <a:pPr/>
              <a:t>10/3/2011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4F9E9-DBDA-471A-8744-C4A743E9C1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F3C697-138A-4255-AF4A-CD865CA1574A}" type="datetimeFigureOut">
              <a:rPr lang="en-US" smtClean="0"/>
              <a:pPr/>
              <a:t>10/3/2011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4F9E9-DBDA-471A-8744-C4A743E9C1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F3C697-138A-4255-AF4A-CD865CA1574A}" type="datetimeFigureOut">
              <a:rPr lang="en-US" smtClean="0"/>
              <a:pPr/>
              <a:t>10/3/2011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4F9E9-DBDA-471A-8744-C4A743E9C1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F3C697-138A-4255-AF4A-CD865CA1574A}" type="datetimeFigureOut">
              <a:rPr lang="en-US" smtClean="0"/>
              <a:pPr/>
              <a:t>10/3/2011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4F9E9-DBDA-471A-8744-C4A743E9C1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F3C697-138A-4255-AF4A-CD865CA1574A}" type="datetimeFigureOut">
              <a:rPr lang="en-US" smtClean="0"/>
              <a:pPr/>
              <a:t>10/3/2011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4F9E9-DBDA-471A-8744-C4A743E9C1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F3C697-138A-4255-AF4A-CD865CA1574A}" type="datetimeFigureOut">
              <a:rPr lang="en-US" smtClean="0"/>
              <a:pPr/>
              <a:t>10/3/2011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4F9E9-DBDA-471A-8744-C4A743E9C1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F3C697-138A-4255-AF4A-CD865CA1574A}" type="datetimeFigureOut">
              <a:rPr lang="en-US" smtClean="0"/>
              <a:pPr/>
              <a:t>10/3/2011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4F9E9-DBDA-471A-8744-C4A743E9C1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F3C697-138A-4255-AF4A-CD865CA1574A}" type="datetimeFigureOut">
              <a:rPr lang="en-US" smtClean="0"/>
              <a:pPr/>
              <a:t>10/3/2011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4F9E9-DBDA-471A-8744-C4A743E9C1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F3C697-138A-4255-AF4A-CD865CA1574A}" type="datetimeFigureOut">
              <a:rPr lang="en-US" smtClean="0"/>
              <a:pPr/>
              <a:t>10/3/2011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4F9E9-DBDA-471A-8744-C4A743E9C1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F3C697-138A-4255-AF4A-CD865CA1574A}" type="datetimeFigureOut">
              <a:rPr lang="en-US" smtClean="0"/>
              <a:pPr/>
              <a:t>10/3/2011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34F9E9-DBDA-471A-8744-C4A743E9C1A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Diagram 2"/>
          <p:cNvGraphicFramePr>
            <a:graphicFrameLocks/>
          </p:cNvGraphicFramePr>
          <p:nvPr/>
        </p:nvGraphicFramePr>
        <p:xfrm>
          <a:off x="304800" y="152400"/>
          <a:ext cx="8534400" cy="6096000"/>
        </p:xfrm>
        <a:graphic>
          <a:graphicData uri="http://schemas.openxmlformats.org/drawingml/2006/compatibility">
            <com:legacyDrawing xmlns:com="http://schemas.openxmlformats.org/drawingml/2006/compatibility" spid="_x0000_s1026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48</Words>
  <Application>Microsoft Office PowerPoint</Application>
  <PresentationFormat>On-screen Show (4:3)</PresentationFormat>
  <Paragraphs>18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Marty</dc:creator>
  <cp:lastModifiedBy>Marty</cp:lastModifiedBy>
  <cp:revision>2</cp:revision>
  <dcterms:created xsi:type="dcterms:W3CDTF">2011-10-03T23:38:27Z</dcterms:created>
  <dcterms:modified xsi:type="dcterms:W3CDTF">2011-10-03T23:41:33Z</dcterms:modified>
</cp:coreProperties>
</file>